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390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5029319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216128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780961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780961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모델을 통해  주가 변동 예측</a:t>
            </a:r>
            <a:endParaRPr lang="en-US" sz="1954" dirty="0"/>
          </a:p>
        </p:txBody>
      </p:sp>
      <p:sp>
        <p:nvSpPr>
          <p:cNvPr id="10" name="Shape 6"/>
          <p:cNvSpPr/>
          <p:nvPr/>
        </p:nvSpPr>
        <p:spPr>
          <a:xfrm>
            <a:off x="9047440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205674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799082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주요 정보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799082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주식 종목의 과거 데이터 및 분석 정보 제공</a:t>
            </a:r>
            <a:endParaRPr lang="en-US" sz="1954" dirty="0"/>
          </a:p>
        </p:txBody>
      </p:sp>
      <p:sp>
        <p:nvSpPr>
          <p:cNvPr id="14" name="Shape 10"/>
          <p:cNvSpPr/>
          <p:nvPr/>
        </p:nvSpPr>
        <p:spPr>
          <a:xfrm>
            <a:off x="5029319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183862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780961" y="5290185"/>
            <a:ext cx="394751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검색어 입력시 관련된 뉴스 제공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 키워드 입력시 그에 관련된 뉴스 정보 제공공</a:t>
            </a:r>
            <a:endParaRPr lang="en-US" sz="19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12965" y="156174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833449"/>
            <a:ext cx="6204109" cy="3834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125</Words>
  <Application>Microsoft Office PowerPoint</Application>
  <PresentationFormat>사용자 지정</PresentationFormat>
  <Paragraphs>42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Instrument Sans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이준희</cp:lastModifiedBy>
  <cp:revision>2</cp:revision>
  <dcterms:created xsi:type="dcterms:W3CDTF">2024-05-15T07:08:47Z</dcterms:created>
  <dcterms:modified xsi:type="dcterms:W3CDTF">2024-05-15T07:12:04Z</dcterms:modified>
</cp:coreProperties>
</file>